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72" r:id="rId15"/>
    <p:sldId id="273" r:id="rId16"/>
    <p:sldId id="274" r:id="rId17"/>
    <p:sldId id="270" r:id="rId18"/>
    <p:sldId id="269" r:id="rId19"/>
    <p:sldId id="268" r:id="rId20"/>
    <p:sldId id="27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65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13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18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09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68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57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14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66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655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62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88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D6D0C-7623-4466-8CB7-984338C7D94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AB607-F66E-4618-8FFF-2C1E2B4DD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4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1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7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para ser decorada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5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4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26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9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81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30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6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6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0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1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8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98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40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1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4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3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686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Base para ser decorada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Sistemas</dc:creator>
  <cp:lastModifiedBy>Sistemas</cp:lastModifiedBy>
  <cp:revision>7</cp:revision>
  <dcterms:created xsi:type="dcterms:W3CDTF">2018-05-08T11:22:40Z</dcterms:created>
  <dcterms:modified xsi:type="dcterms:W3CDTF">2018-05-08T12:20:14Z</dcterms:modified>
</cp:coreProperties>
</file>